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59" r:id="rId3"/>
    <p:sldId id="258" r:id="rId4"/>
    <p:sldId id="260" r:id="rId5"/>
    <p:sldId id="353" r:id="rId6"/>
    <p:sldId id="318" r:id="rId7"/>
    <p:sldId id="330" r:id="rId8"/>
    <p:sldId id="340" r:id="rId9"/>
  </p:sldIdLst>
  <p:sldSz cx="9144000" cy="5143500" type="screen16x9"/>
  <p:notesSz cx="6858000" cy="9144000"/>
  <p:embeddedFontLst>
    <p:embeddedFont>
      <p:font typeface="Microsoft JhengHei" panose="020B0604030504040204" pitchFamily="34" charset="-120"/>
      <p:regular r:id="rId11"/>
      <p:bold r:id="rId12"/>
    </p:embeddedFont>
    <p:embeddedFont>
      <p:font typeface="Lato" panose="020F0502020204030204" pitchFamily="34" charset="0"/>
      <p:regular r:id="rId13"/>
      <p:bold r:id="rId14"/>
      <p:italic r:id="rId15"/>
      <p:boldItalic r:id="rId16"/>
    </p:embeddedFont>
    <p:embeddedFont>
      <p:font typeface="Poppins"/>
      <p:regular r:id="rId17"/>
      <p:bold r:id="rId17"/>
      <p:italic r:id="rId17"/>
      <p:boldItalic r:id="rId17"/>
    </p:embeddedFont>
    <p:embeddedFont>
      <p:font typeface="Roboto"/>
      <p:regular r:id="rId17"/>
      <p:bold r:id="rId17"/>
      <p:italic r:id="rId17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4B8EE6-421C-45F9-9EEC-DD24FE71E0BC}">
  <a:tblStyle styleId="{C14B8EE6-421C-45F9-9EEC-DD24FE71E0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1"/>
  </p:normalViewPr>
  <p:slideViewPr>
    <p:cSldViewPr snapToGrid="0" snapToObjects="1">
      <p:cViewPr varScale="1">
        <p:scale>
          <a:sx n="141" d="100"/>
          <a:sy n="141" d="100"/>
        </p:scale>
        <p:origin x="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NUL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a1242414e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a1242414e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8063b63ec9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8063b63ec9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a1242414e1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a1242414e1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05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a1242414e1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a1242414e1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4260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527950"/>
            <a:ext cx="7243500" cy="16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098850"/>
            <a:ext cx="7243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91925" y="-446350"/>
            <a:ext cx="1382218" cy="691201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931073" y="3930531"/>
            <a:ext cx="1222153" cy="1222209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912075" y="3402312"/>
            <a:ext cx="4676100" cy="3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 rot="-5400000">
            <a:off x="7296737" y="1059463"/>
            <a:ext cx="3008901" cy="889971"/>
          </a:xfrm>
          <a:custGeom>
            <a:avLst/>
            <a:gdLst/>
            <a:ahLst/>
            <a:cxnLst/>
            <a:rect l="l" t="t" r="r" b="b"/>
            <a:pathLst>
              <a:path w="21541" h="6450" extrusionOk="0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-9234" y="-9234"/>
            <a:ext cx="691200" cy="69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flipH="1">
            <a:off x="-9245" y="3930531"/>
            <a:ext cx="1222153" cy="1222209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4345977" y="3805975"/>
            <a:ext cx="4798022" cy="1337528"/>
            <a:chOff x="4345977" y="3805975"/>
            <a:chExt cx="4798022" cy="1337528"/>
          </a:xfrm>
        </p:grpSpPr>
        <p:sp>
          <p:nvSpPr>
            <p:cNvPr id="21" name="Google Shape;21;p3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 flipH="1">
              <a:off x="7561361" y="3560862"/>
              <a:ext cx="669900" cy="2495376"/>
            </a:xfrm>
            <a:custGeom>
              <a:avLst/>
              <a:gdLst/>
              <a:ahLst/>
              <a:cxnLst/>
              <a:rect l="l" t="t" r="r" b="b"/>
              <a:pathLst>
                <a:path w="4378" h="10723" extrusionOk="0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2413712" y="1803225"/>
            <a:ext cx="4316700" cy="11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>
            <a:off x="2413600" y="2790400"/>
            <a:ext cx="43167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9pPr>
          </a:lstStyle>
          <a:p>
            <a:endParaRPr/>
          </a:p>
        </p:txBody>
      </p:sp>
      <p:sp>
        <p:nvSpPr>
          <p:cNvPr id="72" name="Google Shape;72;p9"/>
          <p:cNvSpPr/>
          <p:nvPr/>
        </p:nvSpPr>
        <p:spPr>
          <a:xfrm>
            <a:off x="0" y="4452300"/>
            <a:ext cx="691200" cy="69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9"/>
          <p:cNvGrpSpPr/>
          <p:nvPr/>
        </p:nvGrpSpPr>
        <p:grpSpPr>
          <a:xfrm>
            <a:off x="5408750" y="3536800"/>
            <a:ext cx="3793461" cy="1644981"/>
            <a:chOff x="5408750" y="3536800"/>
            <a:chExt cx="3793461" cy="1644981"/>
          </a:xfrm>
        </p:grpSpPr>
        <p:sp>
          <p:nvSpPr>
            <p:cNvPr id="74" name="Google Shape;74;p9"/>
            <p:cNvSpPr/>
            <p:nvPr/>
          </p:nvSpPr>
          <p:spPr>
            <a:xfrm flipH="1">
              <a:off x="5408750" y="4024975"/>
              <a:ext cx="3793461" cy="1156806"/>
            </a:xfrm>
            <a:custGeom>
              <a:avLst/>
              <a:gdLst/>
              <a:ahLst/>
              <a:cxnLst/>
              <a:rect l="l" t="t" r="r" b="b"/>
              <a:pathLst>
                <a:path w="16452" h="6105" extrusionOk="0">
                  <a:moveTo>
                    <a:pt x="2136" y="1"/>
                  </a:moveTo>
                  <a:cubicBezTo>
                    <a:pt x="1296" y="1"/>
                    <a:pt x="444" y="389"/>
                    <a:pt x="0" y="1107"/>
                  </a:cubicBezTo>
                  <a:lnTo>
                    <a:pt x="107" y="6002"/>
                  </a:lnTo>
                  <a:cubicBezTo>
                    <a:pt x="866" y="5992"/>
                    <a:pt x="1624" y="5988"/>
                    <a:pt x="2381" y="5988"/>
                  </a:cubicBezTo>
                  <a:cubicBezTo>
                    <a:pt x="6359" y="5988"/>
                    <a:pt x="10316" y="6105"/>
                    <a:pt x="14294" y="6105"/>
                  </a:cubicBezTo>
                  <a:cubicBezTo>
                    <a:pt x="15012" y="6105"/>
                    <a:pt x="15732" y="6101"/>
                    <a:pt x="16452" y="6092"/>
                  </a:cubicBezTo>
                  <a:cubicBezTo>
                    <a:pt x="15843" y="4750"/>
                    <a:pt x="15024" y="3464"/>
                    <a:pt x="13863" y="2573"/>
                  </a:cubicBezTo>
                  <a:cubicBezTo>
                    <a:pt x="12946" y="1876"/>
                    <a:pt x="11802" y="1442"/>
                    <a:pt x="10667" y="1442"/>
                  </a:cubicBezTo>
                  <a:cubicBezTo>
                    <a:pt x="10343" y="1442"/>
                    <a:pt x="10018" y="1477"/>
                    <a:pt x="9701" y="1553"/>
                  </a:cubicBezTo>
                  <a:cubicBezTo>
                    <a:pt x="8968" y="1750"/>
                    <a:pt x="8290" y="2144"/>
                    <a:pt x="7557" y="2393"/>
                  </a:cubicBezTo>
                  <a:cubicBezTo>
                    <a:pt x="7179" y="2524"/>
                    <a:pt x="6762" y="2616"/>
                    <a:pt x="6355" y="2616"/>
                  </a:cubicBezTo>
                  <a:cubicBezTo>
                    <a:pt x="5991" y="2616"/>
                    <a:pt x="5636" y="2543"/>
                    <a:pt x="5324" y="2359"/>
                  </a:cubicBezTo>
                  <a:cubicBezTo>
                    <a:pt x="4630" y="1947"/>
                    <a:pt x="4308" y="1124"/>
                    <a:pt x="3717" y="571"/>
                  </a:cubicBezTo>
                  <a:cubicBezTo>
                    <a:pt x="3287" y="185"/>
                    <a:pt x="2714" y="1"/>
                    <a:pt x="21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307450" y="3536800"/>
              <a:ext cx="758100" cy="75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9"/>
          <p:cNvSpPr/>
          <p:nvPr/>
        </p:nvSpPr>
        <p:spPr>
          <a:xfrm rot="-5400000">
            <a:off x="8276347" y="3"/>
            <a:ext cx="867655" cy="867674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"/>
          </p:nvPr>
        </p:nvSpPr>
        <p:spPr>
          <a:xfrm>
            <a:off x="2138151" y="2059652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2" hasCustomPrompt="1"/>
          </p:nvPr>
        </p:nvSpPr>
        <p:spPr>
          <a:xfrm>
            <a:off x="1139750" y="1652427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3"/>
          </p:nvPr>
        </p:nvSpPr>
        <p:spPr>
          <a:xfrm>
            <a:off x="5917798" y="2059661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4" hasCustomPrompt="1"/>
          </p:nvPr>
        </p:nvSpPr>
        <p:spPr>
          <a:xfrm>
            <a:off x="4919375" y="1652326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5"/>
          </p:nvPr>
        </p:nvSpPr>
        <p:spPr>
          <a:xfrm>
            <a:off x="2138151" y="3575486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6" hasCustomPrompt="1"/>
          </p:nvPr>
        </p:nvSpPr>
        <p:spPr>
          <a:xfrm>
            <a:off x="1139750" y="3168103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7"/>
          </p:nvPr>
        </p:nvSpPr>
        <p:spPr>
          <a:xfrm>
            <a:off x="5917798" y="3575488"/>
            <a:ext cx="2417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8" hasCustomPrompt="1"/>
          </p:nvPr>
        </p:nvSpPr>
        <p:spPr>
          <a:xfrm>
            <a:off x="4919378" y="3168145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9"/>
          </p:nvPr>
        </p:nvSpPr>
        <p:spPr>
          <a:xfrm>
            <a:off x="2138151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3"/>
          </p:nvPr>
        </p:nvSpPr>
        <p:spPr>
          <a:xfrm>
            <a:off x="5917798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4"/>
          </p:nvPr>
        </p:nvSpPr>
        <p:spPr>
          <a:xfrm>
            <a:off x="2138151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5"/>
          </p:nvPr>
        </p:nvSpPr>
        <p:spPr>
          <a:xfrm>
            <a:off x="5917798" y="3267950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/>
          <p:nvPr/>
        </p:nvSpPr>
        <p:spPr>
          <a:xfrm rot="5400000">
            <a:off x="-6585" y="4309125"/>
            <a:ext cx="844084" cy="844084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3"/>
          <p:cNvSpPr/>
          <p:nvPr/>
        </p:nvSpPr>
        <p:spPr>
          <a:xfrm flipH="1">
            <a:off x="5690250" y="4152350"/>
            <a:ext cx="3513695" cy="1071504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5_2_1_1_1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 txBox="1">
            <a:spLocks noGrp="1"/>
          </p:cNvSpPr>
          <p:nvPr>
            <p:ph type="title"/>
          </p:nvPr>
        </p:nvSpPr>
        <p:spPr>
          <a:xfrm>
            <a:off x="2400000" y="2496812"/>
            <a:ext cx="4344000" cy="89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title" idx="2" hasCustomPrompt="1"/>
          </p:nvPr>
        </p:nvSpPr>
        <p:spPr>
          <a:xfrm>
            <a:off x="3910950" y="1297275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2400000" y="3298712"/>
            <a:ext cx="4344000" cy="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-61775" y="4135550"/>
            <a:ext cx="3513695" cy="1071504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8" y="8"/>
            <a:ext cx="692634" cy="1349775"/>
            <a:chOff x="1775008" y="483683"/>
            <a:chExt cx="692634" cy="1349775"/>
          </a:xfrm>
        </p:grpSpPr>
        <p:sp>
          <p:nvSpPr>
            <p:cNvPr id="139" name="Google Shape;139;p16"/>
            <p:cNvSpPr/>
            <p:nvPr/>
          </p:nvSpPr>
          <p:spPr>
            <a:xfrm rot="-5400000">
              <a:off x="1775017" y="483683"/>
              <a:ext cx="691200" cy="691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 rot="10800000">
              <a:off x="1775008" y="1140805"/>
              <a:ext cx="692634" cy="692653"/>
            </a:xfrm>
            <a:custGeom>
              <a:avLst/>
              <a:gdLst/>
              <a:ahLst/>
              <a:cxnLst/>
              <a:rect l="l" t="t" r="r" b="b"/>
              <a:pathLst>
                <a:path w="7395" h="7395" extrusionOk="0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6"/>
          <p:cNvSpPr/>
          <p:nvPr/>
        </p:nvSpPr>
        <p:spPr>
          <a:xfrm rot="5400000">
            <a:off x="7463338" y="3462828"/>
            <a:ext cx="1287126" cy="2074174"/>
          </a:xfrm>
          <a:custGeom>
            <a:avLst/>
            <a:gdLst/>
            <a:ahLst/>
            <a:cxnLst/>
            <a:rect l="l" t="t" r="r" b="b"/>
            <a:pathLst>
              <a:path w="3436" h="5537" extrusionOk="0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6"/>
          <p:cNvSpPr/>
          <p:nvPr/>
        </p:nvSpPr>
        <p:spPr>
          <a:xfrm rot="5400000">
            <a:off x="8101334" y="4100822"/>
            <a:ext cx="707030" cy="1378304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 rot="5400000">
            <a:off x="7753924" y="-257728"/>
            <a:ext cx="517375" cy="1032061"/>
          </a:xfrm>
          <a:custGeom>
            <a:avLst/>
            <a:gdLst/>
            <a:ahLst/>
            <a:cxnLst/>
            <a:rect l="l" t="t" r="r" b="b"/>
            <a:pathLst>
              <a:path w="7502" h="14965" extrusionOk="0">
                <a:moveTo>
                  <a:pt x="0" y="0"/>
                </a:moveTo>
                <a:lnTo>
                  <a:pt x="0" y="14964"/>
                </a:lnTo>
                <a:cubicBezTo>
                  <a:pt x="4141" y="14964"/>
                  <a:pt x="7502" y="11625"/>
                  <a:pt x="7502" y="7484"/>
                </a:cubicBezTo>
                <a:cubicBezTo>
                  <a:pt x="7502" y="3339"/>
                  <a:pt x="4141" y="0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bg>
      <p:bgPr>
        <a:solidFill>
          <a:schemeClr val="lt1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4"/>
          <p:cNvSpPr/>
          <p:nvPr/>
        </p:nvSpPr>
        <p:spPr>
          <a:xfrm rot="-5400000" flipH="1">
            <a:off x="6743238" y="1254225"/>
            <a:ext cx="3793461" cy="1156806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4"/>
          <p:cNvSpPr/>
          <p:nvPr/>
        </p:nvSpPr>
        <p:spPr>
          <a:xfrm flipH="1">
            <a:off x="8452811" y="4452300"/>
            <a:ext cx="691200" cy="69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4"/>
          <p:cNvSpPr/>
          <p:nvPr/>
        </p:nvSpPr>
        <p:spPr>
          <a:xfrm rot="-5400000">
            <a:off x="7573390" y="1105784"/>
            <a:ext cx="758100" cy="758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4"/>
          <p:cNvSpPr/>
          <p:nvPr/>
        </p:nvSpPr>
        <p:spPr>
          <a:xfrm flipH="1">
            <a:off x="296474" y="43189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4"/>
          <p:cNvSpPr/>
          <p:nvPr/>
        </p:nvSpPr>
        <p:spPr>
          <a:xfrm flipH="1">
            <a:off x="296474" y="769363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4"/>
          <p:cNvSpPr/>
          <p:nvPr/>
        </p:nvSpPr>
        <p:spPr>
          <a:xfrm rot="-5400000" flipH="1">
            <a:off x="526433" y="1444297"/>
            <a:ext cx="696900" cy="696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4"/>
          <p:cNvSpPr/>
          <p:nvPr/>
        </p:nvSpPr>
        <p:spPr>
          <a:xfrm flipH="1">
            <a:off x="11" y="4003109"/>
            <a:ext cx="1140346" cy="1140383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bg>
      <p:bgPr>
        <a:solidFill>
          <a:schemeClr val="lt1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5"/>
          <p:cNvSpPr/>
          <p:nvPr/>
        </p:nvSpPr>
        <p:spPr>
          <a:xfrm rot="-5400000">
            <a:off x="7273712" y="906613"/>
            <a:ext cx="3008901" cy="889971"/>
          </a:xfrm>
          <a:custGeom>
            <a:avLst/>
            <a:gdLst/>
            <a:ahLst/>
            <a:cxnLst/>
            <a:rect l="l" t="t" r="r" b="b"/>
            <a:pathLst>
              <a:path w="21541" h="6450" extrusionOk="0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5"/>
          <p:cNvSpPr/>
          <p:nvPr/>
        </p:nvSpPr>
        <p:spPr>
          <a:xfrm rot="5400000" flipH="1">
            <a:off x="2244544" y="3805975"/>
            <a:ext cx="758100" cy="75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5"/>
          <p:cNvSpPr/>
          <p:nvPr/>
        </p:nvSpPr>
        <p:spPr>
          <a:xfrm rot="-5400000" flipH="1">
            <a:off x="1706073" y="2089580"/>
            <a:ext cx="1337527" cy="4798022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5"/>
          <p:cNvSpPr/>
          <p:nvPr/>
        </p:nvSpPr>
        <p:spPr>
          <a:xfrm rot="5400000">
            <a:off x="888564" y="3560862"/>
            <a:ext cx="669900" cy="2495376"/>
          </a:xfrm>
          <a:custGeom>
            <a:avLst/>
            <a:gdLst/>
            <a:ahLst/>
            <a:cxnLst/>
            <a:rect l="l" t="t" r="r" b="b"/>
            <a:pathLst>
              <a:path w="4378" h="10723" extrusionOk="0">
                <a:moveTo>
                  <a:pt x="4378" y="0"/>
                </a:moveTo>
                <a:cubicBezTo>
                  <a:pt x="2800" y="1548"/>
                  <a:pt x="680" y="4690"/>
                  <a:pt x="1" y="10723"/>
                </a:cubicBezTo>
                <a:lnTo>
                  <a:pt x="4378" y="10723"/>
                </a:lnTo>
                <a:lnTo>
                  <a:pt x="437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5"/>
          <p:cNvSpPr/>
          <p:nvPr/>
        </p:nvSpPr>
        <p:spPr>
          <a:xfrm rot="-5400000">
            <a:off x="-293774" y="97734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5"/>
          <p:cNvSpPr/>
          <p:nvPr/>
        </p:nvSpPr>
        <p:spPr>
          <a:xfrm rot="-5400000">
            <a:off x="48309" y="97734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>
            <a:spLocks noGrp="1"/>
          </p:cNvSpPr>
          <p:nvPr>
            <p:ph type="title"/>
          </p:nvPr>
        </p:nvSpPr>
        <p:spPr>
          <a:xfrm>
            <a:off x="713100" y="2668250"/>
            <a:ext cx="3948900" cy="82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title" idx="2" hasCustomPrompt="1"/>
          </p:nvPr>
        </p:nvSpPr>
        <p:spPr>
          <a:xfrm>
            <a:off x="3249900" y="1392826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4" name="Google Shape;124;p15"/>
          <p:cNvSpPr txBox="1">
            <a:spLocks noGrp="1"/>
          </p:cNvSpPr>
          <p:nvPr>
            <p:ph type="subTitle" idx="1"/>
          </p:nvPr>
        </p:nvSpPr>
        <p:spPr>
          <a:xfrm>
            <a:off x="713100" y="3407399"/>
            <a:ext cx="3948900" cy="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/>
          <p:nvPr/>
        </p:nvSpPr>
        <p:spPr>
          <a:xfrm rot="5400000" flipH="1">
            <a:off x="802045" y="-7"/>
            <a:ext cx="692634" cy="692653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5"/>
          <p:cNvSpPr/>
          <p:nvPr/>
        </p:nvSpPr>
        <p:spPr>
          <a:xfrm flipH="1">
            <a:off x="6" y="21"/>
            <a:ext cx="1287126" cy="2074174"/>
          </a:xfrm>
          <a:custGeom>
            <a:avLst/>
            <a:gdLst/>
            <a:ahLst/>
            <a:cxnLst/>
            <a:rect l="l" t="t" r="r" b="b"/>
            <a:pathLst>
              <a:path w="3436" h="5537" extrusionOk="0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5"/>
          <p:cNvSpPr/>
          <p:nvPr/>
        </p:nvSpPr>
        <p:spPr>
          <a:xfrm flipH="1">
            <a:off x="-5" y="9"/>
            <a:ext cx="707030" cy="1378304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5"/>
          <p:cNvSpPr/>
          <p:nvPr/>
        </p:nvSpPr>
        <p:spPr>
          <a:xfrm>
            <a:off x="-41352" y="4316897"/>
            <a:ext cx="3093470" cy="862896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5"/>
          <p:cNvGrpSpPr/>
          <p:nvPr/>
        </p:nvGrpSpPr>
        <p:grpSpPr>
          <a:xfrm>
            <a:off x="4913103" y="3964078"/>
            <a:ext cx="4230896" cy="1179432"/>
            <a:chOff x="4345977" y="3805975"/>
            <a:chExt cx="4798022" cy="1337528"/>
          </a:xfrm>
        </p:grpSpPr>
        <p:sp>
          <p:nvSpPr>
            <p:cNvPr id="130" name="Google Shape;130;p15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 rot="-5400000" flipH="1">
              <a:off x="7561361" y="3560862"/>
              <a:ext cx="669900" cy="2495376"/>
            </a:xfrm>
            <a:custGeom>
              <a:avLst/>
              <a:gdLst/>
              <a:ahLst/>
              <a:cxnLst/>
              <a:rect l="l" t="t" r="r" b="b"/>
              <a:pathLst>
                <a:path w="4378" h="10723" extrusionOk="0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91200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59" r:id="rId5"/>
    <p:sldLayoutId id="2147483662" r:id="rId6"/>
    <p:sldLayoutId id="2147483680" r:id="rId7"/>
    <p:sldLayoutId id="2147483681" r:id="rId8"/>
    <p:sldLayoutId id="2147483685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9"/>
          <p:cNvSpPr txBox="1">
            <a:spLocks noGrp="1"/>
          </p:cNvSpPr>
          <p:nvPr>
            <p:ph type="ctrTitle"/>
          </p:nvPr>
        </p:nvSpPr>
        <p:spPr>
          <a:xfrm>
            <a:off x="713100" y="1527950"/>
            <a:ext cx="7243500" cy="16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 err="1"/>
              <a:t>MakeNTU</a:t>
            </a:r>
            <a:br>
              <a:rPr lang="en-US" altLang="zh-TW" dirty="0"/>
            </a:br>
            <a:r>
              <a:rPr lang="zh-TW" altLang="en-US" sz="2400" dirty="0"/>
              <a:t>臺大電機創客松</a:t>
            </a:r>
            <a:endParaRPr sz="2400" dirty="0"/>
          </a:p>
        </p:txBody>
      </p:sp>
      <p:sp>
        <p:nvSpPr>
          <p:cNvPr id="372" name="Google Shape;372;p39"/>
          <p:cNvSpPr txBox="1">
            <a:spLocks noGrp="1"/>
          </p:cNvSpPr>
          <p:nvPr>
            <p:ph type="subTitle" idx="1"/>
          </p:nvPr>
        </p:nvSpPr>
        <p:spPr>
          <a:xfrm>
            <a:off x="713100" y="3098850"/>
            <a:ext cx="7243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Meeting 11  2023/5/23</a:t>
            </a:r>
            <a:endParaRPr b="1" dirty="0"/>
          </a:p>
        </p:txBody>
      </p:sp>
      <p:grpSp>
        <p:nvGrpSpPr>
          <p:cNvPr id="373" name="Google Shape;373;p39"/>
          <p:cNvGrpSpPr/>
          <p:nvPr/>
        </p:nvGrpSpPr>
        <p:grpSpPr>
          <a:xfrm>
            <a:off x="-41325" y="3921300"/>
            <a:ext cx="6465842" cy="1260481"/>
            <a:chOff x="-41325" y="3921300"/>
            <a:chExt cx="6465842" cy="1260481"/>
          </a:xfrm>
        </p:grpSpPr>
        <p:sp>
          <p:nvSpPr>
            <p:cNvPr id="374" name="Google Shape;374;p39"/>
            <p:cNvSpPr/>
            <p:nvPr/>
          </p:nvSpPr>
          <p:spPr>
            <a:xfrm>
              <a:off x="691200" y="3921300"/>
              <a:ext cx="4132156" cy="1222194"/>
            </a:xfrm>
            <a:custGeom>
              <a:avLst/>
              <a:gdLst/>
              <a:ahLst/>
              <a:cxnLst/>
              <a:rect l="l" t="t" r="r" b="b"/>
              <a:pathLst>
                <a:path w="21541" h="6450" extrusionOk="0">
                  <a:moveTo>
                    <a:pt x="11047" y="1"/>
                  </a:moveTo>
                  <a:cubicBezTo>
                    <a:pt x="10962" y="1"/>
                    <a:pt x="10876" y="3"/>
                    <a:pt x="10789" y="6"/>
                  </a:cubicBezTo>
                  <a:cubicBezTo>
                    <a:pt x="8556" y="75"/>
                    <a:pt x="6537" y="1270"/>
                    <a:pt x="4737" y="2556"/>
                  </a:cubicBezTo>
                  <a:cubicBezTo>
                    <a:pt x="3091" y="3718"/>
                    <a:pt x="1522" y="4987"/>
                    <a:pt x="22" y="6346"/>
                  </a:cubicBezTo>
                  <a:lnTo>
                    <a:pt x="0" y="6397"/>
                  </a:lnTo>
                  <a:cubicBezTo>
                    <a:pt x="2357" y="6085"/>
                    <a:pt x="4458" y="6032"/>
                    <a:pt x="6708" y="6032"/>
                  </a:cubicBezTo>
                  <a:cubicBezTo>
                    <a:pt x="7425" y="6032"/>
                    <a:pt x="8156" y="6037"/>
                    <a:pt x="8916" y="6041"/>
                  </a:cubicBezTo>
                  <a:cubicBezTo>
                    <a:pt x="10789" y="6041"/>
                    <a:pt x="12667" y="6059"/>
                    <a:pt x="14523" y="6076"/>
                  </a:cubicBezTo>
                  <a:cubicBezTo>
                    <a:pt x="15809" y="6076"/>
                    <a:pt x="17078" y="6093"/>
                    <a:pt x="18347" y="6221"/>
                  </a:cubicBezTo>
                  <a:cubicBezTo>
                    <a:pt x="19264" y="6295"/>
                    <a:pt x="20166" y="6450"/>
                    <a:pt x="21079" y="6450"/>
                  </a:cubicBezTo>
                  <a:cubicBezTo>
                    <a:pt x="21233" y="6450"/>
                    <a:pt x="21386" y="6446"/>
                    <a:pt x="21540" y="6436"/>
                  </a:cubicBezTo>
                  <a:cubicBezTo>
                    <a:pt x="20828" y="5793"/>
                    <a:pt x="20113" y="5150"/>
                    <a:pt x="19397" y="4507"/>
                  </a:cubicBezTo>
                  <a:cubicBezTo>
                    <a:pt x="16996" y="2315"/>
                    <a:pt x="14258" y="1"/>
                    <a:pt x="110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-41325" y="4024975"/>
              <a:ext cx="6465842" cy="1156806"/>
            </a:xfrm>
            <a:custGeom>
              <a:avLst/>
              <a:gdLst/>
              <a:ahLst/>
              <a:cxnLst/>
              <a:rect l="l" t="t" r="r" b="b"/>
              <a:pathLst>
                <a:path w="16452" h="6105" extrusionOk="0">
                  <a:moveTo>
                    <a:pt x="2136" y="1"/>
                  </a:moveTo>
                  <a:cubicBezTo>
                    <a:pt x="1296" y="1"/>
                    <a:pt x="444" y="389"/>
                    <a:pt x="0" y="1107"/>
                  </a:cubicBezTo>
                  <a:lnTo>
                    <a:pt x="107" y="6002"/>
                  </a:lnTo>
                  <a:cubicBezTo>
                    <a:pt x="866" y="5992"/>
                    <a:pt x="1624" y="5988"/>
                    <a:pt x="2381" y="5988"/>
                  </a:cubicBezTo>
                  <a:cubicBezTo>
                    <a:pt x="6359" y="5988"/>
                    <a:pt x="10316" y="6105"/>
                    <a:pt x="14294" y="6105"/>
                  </a:cubicBezTo>
                  <a:cubicBezTo>
                    <a:pt x="15012" y="6105"/>
                    <a:pt x="15732" y="6101"/>
                    <a:pt x="16452" y="6092"/>
                  </a:cubicBezTo>
                  <a:cubicBezTo>
                    <a:pt x="15843" y="4750"/>
                    <a:pt x="15024" y="3464"/>
                    <a:pt x="13863" y="2573"/>
                  </a:cubicBezTo>
                  <a:cubicBezTo>
                    <a:pt x="12946" y="1876"/>
                    <a:pt x="11802" y="1442"/>
                    <a:pt x="10667" y="1442"/>
                  </a:cubicBezTo>
                  <a:cubicBezTo>
                    <a:pt x="10343" y="1442"/>
                    <a:pt x="10018" y="1477"/>
                    <a:pt x="9701" y="1553"/>
                  </a:cubicBezTo>
                  <a:cubicBezTo>
                    <a:pt x="8968" y="1750"/>
                    <a:pt x="8290" y="2144"/>
                    <a:pt x="7557" y="2393"/>
                  </a:cubicBezTo>
                  <a:cubicBezTo>
                    <a:pt x="7179" y="2524"/>
                    <a:pt x="6762" y="2616"/>
                    <a:pt x="6355" y="2616"/>
                  </a:cubicBezTo>
                  <a:cubicBezTo>
                    <a:pt x="5991" y="2616"/>
                    <a:pt x="5636" y="2543"/>
                    <a:pt x="5324" y="2359"/>
                  </a:cubicBezTo>
                  <a:cubicBezTo>
                    <a:pt x="4630" y="1947"/>
                    <a:pt x="4308" y="1124"/>
                    <a:pt x="3717" y="571"/>
                  </a:cubicBezTo>
                  <a:cubicBezTo>
                    <a:pt x="3287" y="185"/>
                    <a:pt x="2714" y="1"/>
                    <a:pt x="2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026175" y="3921300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9"/>
          <p:cNvGrpSpPr/>
          <p:nvPr/>
        </p:nvGrpSpPr>
        <p:grpSpPr>
          <a:xfrm>
            <a:off x="7337329" y="399295"/>
            <a:ext cx="1350555" cy="1032070"/>
            <a:chOff x="4338287" y="332320"/>
            <a:chExt cx="1072465" cy="819558"/>
          </a:xfrm>
        </p:grpSpPr>
        <p:grpSp>
          <p:nvGrpSpPr>
            <p:cNvPr id="378" name="Google Shape;378;p39"/>
            <p:cNvGrpSpPr/>
            <p:nvPr/>
          </p:nvGrpSpPr>
          <p:grpSpPr>
            <a:xfrm>
              <a:off x="4338287" y="332320"/>
              <a:ext cx="665342" cy="819558"/>
              <a:chOff x="1427225" y="332320"/>
              <a:chExt cx="665342" cy="819558"/>
            </a:xfrm>
          </p:grpSpPr>
          <p:sp>
            <p:nvSpPr>
              <p:cNvPr id="379" name="Google Shape;379;p39"/>
              <p:cNvSpPr/>
              <p:nvPr/>
            </p:nvSpPr>
            <p:spPr>
              <a:xfrm>
                <a:off x="1682651" y="332320"/>
                <a:ext cx="409916" cy="81955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965" extrusionOk="0">
                    <a:moveTo>
                      <a:pt x="1" y="0"/>
                    </a:moveTo>
                    <a:lnTo>
                      <a:pt x="1" y="14964"/>
                    </a:lnTo>
                    <a:cubicBezTo>
                      <a:pt x="4124" y="14964"/>
                      <a:pt x="7485" y="11625"/>
                      <a:pt x="7485" y="7484"/>
                    </a:cubicBezTo>
                    <a:cubicBezTo>
                      <a:pt x="7485" y="3339"/>
                      <a:pt x="4124" y="0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9"/>
              <p:cNvSpPr/>
              <p:nvPr/>
            </p:nvSpPr>
            <p:spPr>
              <a:xfrm>
                <a:off x="1427225" y="486763"/>
                <a:ext cx="509698" cy="510629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324" extrusionOk="0">
                    <a:moveTo>
                      <a:pt x="4665" y="1"/>
                    </a:moveTo>
                    <a:cubicBezTo>
                      <a:pt x="2093" y="1"/>
                      <a:pt x="1" y="2093"/>
                      <a:pt x="1" y="4664"/>
                    </a:cubicBezTo>
                    <a:cubicBezTo>
                      <a:pt x="1" y="7236"/>
                      <a:pt x="2093" y="9324"/>
                      <a:pt x="4665" y="9324"/>
                    </a:cubicBezTo>
                    <a:cubicBezTo>
                      <a:pt x="7237" y="9324"/>
                      <a:pt x="9307" y="7236"/>
                      <a:pt x="9307" y="4664"/>
                    </a:cubicBezTo>
                    <a:cubicBezTo>
                      <a:pt x="9307" y="2093"/>
                      <a:pt x="7237" y="1"/>
                      <a:pt x="46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" name="Google Shape;381;p39"/>
            <p:cNvSpPr/>
            <p:nvPr/>
          </p:nvSpPr>
          <p:spPr>
            <a:xfrm rot="10800000">
              <a:off x="4999906" y="332320"/>
              <a:ext cx="410847" cy="819558"/>
            </a:xfrm>
            <a:custGeom>
              <a:avLst/>
              <a:gdLst/>
              <a:ahLst/>
              <a:cxnLst/>
              <a:rect l="l" t="t" r="r" b="b"/>
              <a:pathLst>
                <a:path w="7502" h="14965" extrusionOk="0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2"/>
          <p:cNvSpPr txBox="1">
            <a:spLocks noGrp="1"/>
          </p:cNvSpPr>
          <p:nvPr>
            <p:ph type="title"/>
          </p:nvPr>
        </p:nvSpPr>
        <p:spPr>
          <a:xfrm>
            <a:off x="1546601" y="947445"/>
            <a:ext cx="6050798" cy="32486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吃吃喝喝學技術</a:t>
            </a:r>
            <a:b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搞個酷東西出來</a:t>
            </a:r>
            <a:b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看能不能搞個獎回來</a:t>
            </a:r>
            <a:endParaRPr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417" name="Google Shape;417;p42"/>
          <p:cNvGrpSpPr/>
          <p:nvPr/>
        </p:nvGrpSpPr>
        <p:grpSpPr>
          <a:xfrm>
            <a:off x="398450" y="242969"/>
            <a:ext cx="1928362" cy="1156807"/>
            <a:chOff x="398450" y="242969"/>
            <a:chExt cx="1928362" cy="1156807"/>
          </a:xfrm>
        </p:grpSpPr>
        <p:sp>
          <p:nvSpPr>
            <p:cNvPr id="418" name="Google Shape;418;p42"/>
            <p:cNvSpPr/>
            <p:nvPr/>
          </p:nvSpPr>
          <p:spPr>
            <a:xfrm rot="-5400000">
              <a:off x="109296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2"/>
            <p:cNvSpPr/>
            <p:nvPr/>
          </p:nvSpPr>
          <p:spPr>
            <a:xfrm rot="-5400000">
              <a:off x="446762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2"/>
            <p:cNvSpPr/>
            <p:nvPr/>
          </p:nvSpPr>
          <p:spPr>
            <a:xfrm rot="-5400000">
              <a:off x="1121693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2"/>
            <p:cNvSpPr/>
            <p:nvPr/>
          </p:nvSpPr>
          <p:spPr>
            <a:xfrm rot="-5400000">
              <a:off x="1459159" y="53212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42"/>
          <p:cNvSpPr/>
          <p:nvPr/>
        </p:nvSpPr>
        <p:spPr>
          <a:xfrm>
            <a:off x="2423246" y="472928"/>
            <a:ext cx="696900" cy="696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1"/>
          <p:cNvSpPr txBox="1">
            <a:spLocks noGrp="1"/>
          </p:cNvSpPr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Table of </a:t>
            </a:r>
            <a:r>
              <a:rPr lang="en"/>
              <a:t>contents</a:t>
            </a:r>
            <a:endParaRPr/>
          </a:p>
        </p:txBody>
      </p:sp>
      <p:sp>
        <p:nvSpPr>
          <p:cNvPr id="396" name="Google Shape;396;p41"/>
          <p:cNvSpPr txBox="1">
            <a:spLocks noGrp="1"/>
          </p:cNvSpPr>
          <p:nvPr>
            <p:ph type="title" idx="2"/>
          </p:nvPr>
        </p:nvSpPr>
        <p:spPr>
          <a:xfrm>
            <a:off x="1139750" y="1652427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98" name="Google Shape;398;p41"/>
          <p:cNvSpPr txBox="1">
            <a:spLocks noGrp="1"/>
          </p:cNvSpPr>
          <p:nvPr>
            <p:ph type="title" idx="6"/>
          </p:nvPr>
        </p:nvSpPr>
        <p:spPr>
          <a:xfrm>
            <a:off x="1139750" y="3168103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00" name="Google Shape;400;p41"/>
          <p:cNvSpPr txBox="1">
            <a:spLocks noGrp="1"/>
          </p:cNvSpPr>
          <p:nvPr>
            <p:ph type="title" idx="8"/>
          </p:nvPr>
        </p:nvSpPr>
        <p:spPr>
          <a:xfrm>
            <a:off x="4919378" y="3168145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02" name="Google Shape;402;p41"/>
          <p:cNvSpPr txBox="1">
            <a:spLocks noGrp="1"/>
          </p:cNvSpPr>
          <p:nvPr>
            <p:ph type="title" idx="4"/>
          </p:nvPr>
        </p:nvSpPr>
        <p:spPr>
          <a:xfrm>
            <a:off x="4919375" y="1652326"/>
            <a:ext cx="998400" cy="8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4" name="Google Shape;404;p41"/>
          <p:cNvSpPr txBox="1">
            <a:spLocks noGrp="1"/>
          </p:cNvSpPr>
          <p:nvPr>
            <p:ph type="subTitle" idx="9"/>
          </p:nvPr>
        </p:nvSpPr>
        <p:spPr>
          <a:xfrm>
            <a:off x="2138151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 err="1"/>
              <a:t>分錢</a:t>
            </a:r>
            <a:endParaRPr dirty="0"/>
          </a:p>
        </p:txBody>
      </p:sp>
      <p:sp>
        <p:nvSpPr>
          <p:cNvPr id="405" name="Google Shape;405;p41"/>
          <p:cNvSpPr txBox="1">
            <a:spLocks noGrp="1"/>
          </p:cNvSpPr>
          <p:nvPr>
            <p:ph type="subTitle" idx="13"/>
          </p:nvPr>
        </p:nvSpPr>
        <p:spPr>
          <a:xfrm>
            <a:off x="5917798" y="1752125"/>
            <a:ext cx="2417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分材料</a:t>
            </a:r>
          </a:p>
        </p:txBody>
      </p:sp>
      <p:grpSp>
        <p:nvGrpSpPr>
          <p:cNvPr id="408" name="Google Shape;408;p41"/>
          <p:cNvGrpSpPr/>
          <p:nvPr/>
        </p:nvGrpSpPr>
        <p:grpSpPr>
          <a:xfrm flipH="1">
            <a:off x="286432" y="334717"/>
            <a:ext cx="853322" cy="1051142"/>
            <a:chOff x="713107" y="470967"/>
            <a:chExt cx="853322" cy="1051142"/>
          </a:xfrm>
        </p:grpSpPr>
        <p:sp>
          <p:nvSpPr>
            <p:cNvPr id="409" name="Google Shape;409;p41"/>
            <p:cNvSpPr/>
            <p:nvPr/>
          </p:nvSpPr>
          <p:spPr>
            <a:xfrm>
              <a:off x="1039508" y="470967"/>
              <a:ext cx="526922" cy="1051142"/>
            </a:xfrm>
            <a:custGeom>
              <a:avLst/>
              <a:gdLst/>
              <a:ahLst/>
              <a:cxnLst/>
              <a:rect l="l" t="t" r="r" b="b"/>
              <a:pathLst>
                <a:path w="7502" h="14965" extrusionOk="0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1"/>
            <p:cNvSpPr/>
            <p:nvPr/>
          </p:nvSpPr>
          <p:spPr>
            <a:xfrm>
              <a:off x="713107" y="669082"/>
              <a:ext cx="653700" cy="654918"/>
            </a:xfrm>
            <a:custGeom>
              <a:avLst/>
              <a:gdLst/>
              <a:ahLst/>
              <a:cxnLst/>
              <a:rect l="l" t="t" r="r" b="b"/>
              <a:pathLst>
                <a:path w="9307" h="9324" extrusionOk="0">
                  <a:moveTo>
                    <a:pt x="4647" y="1"/>
                  </a:moveTo>
                  <a:cubicBezTo>
                    <a:pt x="2076" y="1"/>
                    <a:pt x="1" y="2093"/>
                    <a:pt x="1" y="4664"/>
                  </a:cubicBezTo>
                  <a:cubicBezTo>
                    <a:pt x="1" y="7236"/>
                    <a:pt x="2076" y="9324"/>
                    <a:pt x="4647" y="9324"/>
                  </a:cubicBezTo>
                  <a:cubicBezTo>
                    <a:pt x="7237" y="9324"/>
                    <a:pt x="9307" y="7236"/>
                    <a:pt x="9307" y="4664"/>
                  </a:cubicBezTo>
                  <a:cubicBezTo>
                    <a:pt x="9307" y="2093"/>
                    <a:pt x="7237" y="1"/>
                    <a:pt x="4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副標題 2">
            <a:extLst>
              <a:ext uri="{FF2B5EF4-FFF2-40B4-BE49-F238E27FC236}">
                <a16:creationId xmlns:a16="http://schemas.microsoft.com/office/drawing/2014/main" id="{E8C54BA2-B631-4744-B2EF-75DA886BD2A4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E2E38A9F-B53A-074F-AE9B-30BC8DABA880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61339A7E-2DEB-2F42-8A4C-8A14C9E3C6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副標題 8">
            <a:extLst>
              <a:ext uri="{FF2B5EF4-FFF2-40B4-BE49-F238E27FC236}">
                <a16:creationId xmlns:a16="http://schemas.microsoft.com/office/drawing/2014/main" id="{F5CECF04-0A8A-CB4A-BB7C-D45945285A1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34D072C6-028C-8C43-B7FF-5B8386D0DAE2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>
            <a:off x="2038563" y="3224284"/>
            <a:ext cx="2417100" cy="439500"/>
          </a:xfrm>
        </p:spPr>
        <p:txBody>
          <a:bodyPr/>
          <a:lstStyle/>
          <a:p>
            <a:r>
              <a:rPr lang="zh-TW" altLang="en-US" dirty="0"/>
              <a:t>最重要的問題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3"/>
          <p:cNvSpPr txBox="1">
            <a:spLocks noGrp="1"/>
          </p:cNvSpPr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/>
              <a:t>分錢</a:t>
            </a:r>
          </a:p>
        </p:txBody>
      </p:sp>
      <p:sp>
        <p:nvSpPr>
          <p:cNvPr id="428" name="Google Shape;428;p43"/>
          <p:cNvSpPr txBox="1">
            <a:spLocks noGrp="1"/>
          </p:cNvSpPr>
          <p:nvPr>
            <p:ph type="title" idx="2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AC1F19-D915-194C-8A72-5300447B0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AE6FB3D1-48B9-0845-87BF-8B254D433982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61C32DBB-C100-B546-BF62-68FEF52A9A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C8F8FDD-1C6B-B445-8493-9C4131F96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00" y="603250"/>
            <a:ext cx="76708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121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3"/>
          <p:cNvSpPr txBox="1">
            <a:spLocks noGrp="1"/>
          </p:cNvSpPr>
          <p:nvPr>
            <p:ph type="title"/>
          </p:nvPr>
        </p:nvSpPr>
        <p:spPr>
          <a:xfrm>
            <a:off x="2400000" y="2496812"/>
            <a:ext cx="4344000" cy="89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分材料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05" name="Google Shape;605;p53"/>
          <p:cNvSpPr txBox="1">
            <a:spLocks noGrp="1"/>
          </p:cNvSpPr>
          <p:nvPr>
            <p:ph type="title" idx="2"/>
          </p:nvPr>
        </p:nvSpPr>
        <p:spPr>
          <a:xfrm>
            <a:off x="3910950" y="1297275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607" name="Google Shape;607;p53"/>
          <p:cNvGrpSpPr/>
          <p:nvPr/>
        </p:nvGrpSpPr>
        <p:grpSpPr>
          <a:xfrm rot="-5400000">
            <a:off x="7593675" y="415203"/>
            <a:ext cx="837865" cy="1032070"/>
            <a:chOff x="1427225" y="332320"/>
            <a:chExt cx="665342" cy="819558"/>
          </a:xfrm>
        </p:grpSpPr>
        <p:sp>
          <p:nvSpPr>
            <p:cNvPr id="608" name="Google Shape;608;p53"/>
            <p:cNvSpPr/>
            <p:nvPr/>
          </p:nvSpPr>
          <p:spPr>
            <a:xfrm>
              <a:off x="1682651" y="332320"/>
              <a:ext cx="409916" cy="819558"/>
            </a:xfrm>
            <a:custGeom>
              <a:avLst/>
              <a:gdLst/>
              <a:ahLst/>
              <a:cxnLst/>
              <a:rect l="l" t="t" r="r" b="b"/>
              <a:pathLst>
                <a:path w="7485" h="14965" extrusionOk="0">
                  <a:moveTo>
                    <a:pt x="1" y="0"/>
                  </a:moveTo>
                  <a:lnTo>
                    <a:pt x="1" y="14964"/>
                  </a:lnTo>
                  <a:cubicBezTo>
                    <a:pt x="4124" y="14964"/>
                    <a:pt x="7485" y="11625"/>
                    <a:pt x="7485" y="7484"/>
                  </a:cubicBezTo>
                  <a:cubicBezTo>
                    <a:pt x="7485" y="3339"/>
                    <a:pt x="4124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3"/>
            <p:cNvSpPr/>
            <p:nvPr/>
          </p:nvSpPr>
          <p:spPr>
            <a:xfrm>
              <a:off x="1427225" y="486763"/>
              <a:ext cx="509698" cy="510629"/>
            </a:xfrm>
            <a:custGeom>
              <a:avLst/>
              <a:gdLst/>
              <a:ahLst/>
              <a:cxnLst/>
              <a:rect l="l" t="t" r="r" b="b"/>
              <a:pathLst>
                <a:path w="9307" h="9324" extrusionOk="0">
                  <a:moveTo>
                    <a:pt x="4665" y="1"/>
                  </a:moveTo>
                  <a:cubicBezTo>
                    <a:pt x="2093" y="1"/>
                    <a:pt x="1" y="2093"/>
                    <a:pt x="1" y="4664"/>
                  </a:cubicBezTo>
                  <a:cubicBezTo>
                    <a:pt x="1" y="7236"/>
                    <a:pt x="2093" y="9324"/>
                    <a:pt x="4665" y="9324"/>
                  </a:cubicBezTo>
                  <a:cubicBezTo>
                    <a:pt x="7237" y="9324"/>
                    <a:pt x="9307" y="7236"/>
                    <a:pt x="9307" y="4664"/>
                  </a:cubicBezTo>
                  <a:cubicBezTo>
                    <a:pt x="9307" y="2093"/>
                    <a:pt x="7237" y="1"/>
                    <a:pt x="46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53"/>
          <p:cNvSpPr/>
          <p:nvPr/>
        </p:nvSpPr>
        <p:spPr>
          <a:xfrm>
            <a:off x="1005100" y="3592175"/>
            <a:ext cx="713400" cy="713400"/>
          </a:xfrm>
          <a:prstGeom prst="donut">
            <a:avLst>
              <a:gd name="adj" fmla="val 25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0006B89-CA46-FF47-8676-D5BA519C0C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384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3"/>
          <p:cNvSpPr txBox="1">
            <a:spLocks noGrp="1"/>
          </p:cNvSpPr>
          <p:nvPr>
            <p:ph type="title"/>
          </p:nvPr>
        </p:nvSpPr>
        <p:spPr>
          <a:xfrm>
            <a:off x="713099" y="2668250"/>
            <a:ext cx="4936263" cy="82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最重要的問題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91" name="Google Shape;791;p63"/>
          <p:cNvSpPr txBox="1">
            <a:spLocks noGrp="1"/>
          </p:cNvSpPr>
          <p:nvPr>
            <p:ph type="title" idx="2"/>
          </p:nvPr>
        </p:nvSpPr>
        <p:spPr>
          <a:xfrm>
            <a:off x="4200514" y="1405504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dirty="0"/>
              <a:t>3</a:t>
            </a:r>
            <a:endParaRPr dirty="0"/>
          </a:p>
        </p:txBody>
      </p:sp>
      <p:grpSp>
        <p:nvGrpSpPr>
          <p:cNvPr id="793" name="Google Shape;793;p63"/>
          <p:cNvGrpSpPr/>
          <p:nvPr/>
        </p:nvGrpSpPr>
        <p:grpSpPr>
          <a:xfrm rot="10800000">
            <a:off x="7269612" y="540008"/>
            <a:ext cx="1093067" cy="2571731"/>
            <a:chOff x="134695" y="2421799"/>
            <a:chExt cx="1156807" cy="2721696"/>
          </a:xfrm>
        </p:grpSpPr>
        <p:sp>
          <p:nvSpPr>
            <p:cNvPr id="794" name="Google Shape;794;p63"/>
            <p:cNvSpPr/>
            <p:nvPr/>
          </p:nvSpPr>
          <p:spPr>
            <a:xfrm rot="10800000">
              <a:off x="134695" y="4564996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63"/>
            <p:cNvSpPr/>
            <p:nvPr/>
          </p:nvSpPr>
          <p:spPr>
            <a:xfrm rot="10800000">
              <a:off x="134695" y="4227530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3"/>
            <p:cNvSpPr/>
            <p:nvPr/>
          </p:nvSpPr>
          <p:spPr>
            <a:xfrm rot="10800000">
              <a:off x="134695" y="3552599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63"/>
            <p:cNvSpPr/>
            <p:nvPr/>
          </p:nvSpPr>
          <p:spPr>
            <a:xfrm rot="10800000">
              <a:off x="134695" y="3215133"/>
              <a:ext cx="1156807" cy="578499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63"/>
            <p:cNvSpPr/>
            <p:nvPr/>
          </p:nvSpPr>
          <p:spPr>
            <a:xfrm rot="-5400000">
              <a:off x="364654" y="2421799"/>
              <a:ext cx="696900" cy="696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54852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1433" y="1783250"/>
            <a:ext cx="5481034" cy="1139700"/>
          </a:xfrm>
        </p:spPr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你想要什麼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?</a:t>
            </a:r>
            <a:endParaRPr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8831391"/>
      </p:ext>
    </p:extLst>
  </p:cSld>
  <p:clrMapOvr>
    <a:masterClrMapping/>
  </p:clrMapOvr>
</p:sld>
</file>

<file path=ppt/theme/theme1.xml><?xml version="1.0" encoding="utf-8"?>
<a:theme xmlns:a="http://schemas.openxmlformats.org/drawingml/2006/main" name="Essential Oils: Extraction Methods by Slidesgo">
  <a:themeElements>
    <a:clrScheme name="Simple Light">
      <a:dk1>
        <a:srgbClr val="1F191A"/>
      </a:dk1>
      <a:lt1>
        <a:srgbClr val="F1EAE5"/>
      </a:lt1>
      <a:dk2>
        <a:srgbClr val="6E7B59"/>
      </a:dk2>
      <a:lt2>
        <a:srgbClr val="9CA589"/>
      </a:lt2>
      <a:accent1>
        <a:srgbClr val="DCB364"/>
      </a:accent1>
      <a:accent2>
        <a:srgbClr val="C59642"/>
      </a:accent2>
      <a:accent3>
        <a:srgbClr val="ECDCCD"/>
      </a:accent3>
      <a:accent4>
        <a:srgbClr val="D3AF92"/>
      </a:accent4>
      <a:accent5>
        <a:srgbClr val="AF5C46"/>
      </a:accent5>
      <a:accent6>
        <a:srgbClr val="FFFFFF"/>
      </a:accent6>
      <a:hlink>
        <a:srgbClr val="1F191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2102</TotalTime>
  <Words>53</Words>
  <Application>Microsoft Macintosh PowerPoint</Application>
  <PresentationFormat>如螢幕大小 (16:9)</PresentationFormat>
  <Paragraphs>18</Paragraphs>
  <Slides>8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Lato</vt:lpstr>
      <vt:lpstr>Roboto</vt:lpstr>
      <vt:lpstr>Microsoft JhengHei</vt:lpstr>
      <vt:lpstr>Anton</vt:lpstr>
      <vt:lpstr>Poppins</vt:lpstr>
      <vt:lpstr>Arial</vt:lpstr>
      <vt:lpstr>Essential Oils: Extraction Methods by Slidesgo</vt:lpstr>
      <vt:lpstr>MakeNTU 臺大電機創客松</vt:lpstr>
      <vt:lpstr>吃吃喝喝學技術 搞個酷東西出來 看能不能搞個獎回來</vt:lpstr>
      <vt:lpstr>Table of contents</vt:lpstr>
      <vt:lpstr>分錢</vt:lpstr>
      <vt:lpstr>PowerPoint 簡報</vt:lpstr>
      <vt:lpstr>分材料</vt:lpstr>
      <vt:lpstr>最重要的問題</vt:lpstr>
      <vt:lpstr>你想要什麼?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Rid the Rocket NASA Challenge</dc:title>
  <cp:lastModifiedBy>陳翰琨 (110607518)</cp:lastModifiedBy>
  <cp:revision>16</cp:revision>
  <dcterms:modified xsi:type="dcterms:W3CDTF">2023-05-23T13:11:12Z</dcterms:modified>
</cp:coreProperties>
</file>